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60" r:id="rId5"/>
    <p:sldId id="261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2001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7891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315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061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4368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824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453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66978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49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955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046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336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4890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22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378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662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26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D96AC5A-0B55-4DC3-A1B4-F2F2312FB8BD}" type="datetimeFigureOut">
              <a:rPr lang="en-IN" smtClean="0"/>
              <a:t>28-02-2021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AEBD065D-07A7-4322-A454-EB183DD4596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174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55F20-7A00-4A66-929D-01862377B5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943099"/>
            <a:ext cx="9448800" cy="193357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PARKKAR</a:t>
            </a:r>
            <a:br>
              <a:rPr lang="en-US" dirty="0"/>
            </a:br>
            <a:endParaRPr lang="en-IN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6F7310-0B19-4394-B679-0933041E4B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876674"/>
            <a:ext cx="9448800" cy="1114425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BANNARI AMMAN INSTITUTE OF TECHNOLOGY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KOKILA M – II YEAR CSBS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ANJANA A R K – II YEAR CSBS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01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0C4A5-4330-4CAF-8CBD-F63077219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551" y="1524000"/>
            <a:ext cx="4351025" cy="310409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TAGLINE:</a:t>
            </a:r>
            <a:br>
              <a:rPr lang="en-US" dirty="0"/>
            </a:br>
            <a:br>
              <a:rPr lang="en-US" dirty="0"/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“PARK EASY AND PARK SAFE!”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7F2E6-E4C0-46C0-B78E-39171676C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31427" y="3295742"/>
            <a:ext cx="1621677" cy="1665725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E53D4BD-13C7-4896-A35E-5F2160285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425" y="1762125"/>
            <a:ext cx="4686300" cy="3786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752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30D99-347C-44A6-BE49-8050AAC6A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SOLVED</a:t>
            </a:r>
            <a:r>
              <a:rPr lang="en-US" dirty="0"/>
              <a:t>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08647-65AF-4208-9C00-7445B0921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52675"/>
            <a:ext cx="8825659" cy="4343399"/>
          </a:xfrm>
        </p:spPr>
        <p:txBody>
          <a:bodyPr>
            <a:normAutofit/>
          </a:bodyPr>
          <a:lstStyle/>
          <a:p>
            <a:r>
              <a:rPr lang="en-US" b="1" i="0" u="sng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3.51 million cars </a:t>
            </a:r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are there in this country</a:t>
            </a:r>
          </a:p>
          <a:p>
            <a:r>
              <a:rPr 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assive problem in finding parking spaces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Traffic in major markets and public hotspots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up in police station, get damaged by the traffic or is stolen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Instant requirement for a sophisticated parking </a:t>
            </a:r>
            <a:r>
              <a:rPr lang="en-US" b="1" i="0" u="sng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lot location system which can show the nearby parking lots 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Bridge between the parking lot administrators and the common people</a:t>
            </a:r>
          </a:p>
          <a:p>
            <a:r>
              <a:rPr lang="en-US" b="1" u="sng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Shows </a:t>
            </a:r>
            <a:r>
              <a:rPr lang="en-IN" b="1" i="0" u="sng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nearest parking lot</a:t>
            </a:r>
            <a:r>
              <a:rPr lang="en-US" b="1" u="sng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shortest distance to the lot</a:t>
            </a:r>
          </a:p>
          <a:p>
            <a:r>
              <a:rPr 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Helps find safe parking lots and makes trip easier</a:t>
            </a:r>
          </a:p>
          <a:p>
            <a:r>
              <a:rPr 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Income for parking lots admins by increasing customer</a:t>
            </a:r>
          </a:p>
          <a:p>
            <a:endParaRPr lang="en-US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8747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F86B9-4CD0-49A2-BD03-698FD2A37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44C84-2674-4622-9FFE-C35683A2B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10208371" cy="3673475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hich APIs to use for implementation?</a:t>
            </a:r>
          </a:p>
          <a:p>
            <a:r>
              <a:rPr lang="en-IN" sz="2400" b="1" i="0" u="sng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Google Map API </a:t>
            </a:r>
            <a:r>
              <a:rPr lang="en-IN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 it was our first attempt using it</a:t>
            </a:r>
            <a:endParaRPr lang="en-US" sz="2400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Jsonweb</a:t>
            </a:r>
            <a:r>
              <a:rPr lang="en-IN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-token Authentication kept failing and </a:t>
            </a:r>
            <a:r>
              <a:rPr lang="en-US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prevented users from signing in</a:t>
            </a:r>
          </a:p>
          <a:p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Mix-up</a:t>
            </a:r>
            <a:r>
              <a:rPr lang="en-US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between the authentication for both Parking lot and User Authentication</a:t>
            </a:r>
          </a:p>
          <a:p>
            <a:r>
              <a:rPr lang="en-US" sz="24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VSCode</a:t>
            </a:r>
            <a:r>
              <a:rPr lang="en-US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Bug which could be removed by clearing out the </a:t>
            </a:r>
            <a:r>
              <a:rPr lang="en-US" sz="24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npm</a:t>
            </a: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cache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157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DD4BA-E24A-406C-84A4-823727FEA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1C82-F132-4271-B629-3C06962C0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</a:p>
          <a:p>
            <a:r>
              <a:rPr lang="en-IN" sz="3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Nodejs</a:t>
            </a:r>
            <a:endParaRPr lang="en-IN" sz="3200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IN" sz="32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xpressjs</a:t>
            </a:r>
            <a:endParaRPr lang="en-IN" sz="32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Flutter (Dart)</a:t>
            </a:r>
          </a:p>
        </p:txBody>
      </p:sp>
    </p:spTree>
    <p:extLst>
      <p:ext uri="{BB962C8B-B14F-4D97-AF65-F5344CB8AC3E}">
        <p14:creationId xmlns:p14="http://schemas.microsoft.com/office/powerpoint/2010/main" val="3455699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C410A8-55D5-49E2-9C8F-B605D0E0C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436" y="628649"/>
            <a:ext cx="8309112" cy="586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654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rking">
            <a:hlinkClick r:id="" action="ppaction://media"/>
            <a:extLst>
              <a:ext uri="{FF2B5EF4-FFF2-40B4-BE49-F238E27FC236}">
                <a16:creationId xmlns:a16="http://schemas.microsoft.com/office/drawing/2014/main" id="{0A5E1138-3B80-4D3A-AAD8-C242738CA5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017" y="274982"/>
            <a:ext cx="11217966" cy="6308035"/>
          </a:xfrm>
          <a:prstGeom prst="rect">
            <a:avLst/>
          </a:prstGeom>
        </p:spPr>
      </p:pic>
      <p:sp>
        <p:nvSpPr>
          <p:cNvPr id="6" name="Teardrop 5">
            <a:extLst>
              <a:ext uri="{FF2B5EF4-FFF2-40B4-BE49-F238E27FC236}">
                <a16:creationId xmlns:a16="http://schemas.microsoft.com/office/drawing/2014/main" id="{FFFF86AF-C622-40CF-9865-06C6BFE572E4}"/>
              </a:ext>
            </a:extLst>
          </p:cNvPr>
          <p:cNvSpPr/>
          <p:nvPr/>
        </p:nvSpPr>
        <p:spPr>
          <a:xfrm>
            <a:off x="4943060" y="1311966"/>
            <a:ext cx="6069497" cy="4651513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600" dirty="0">
                <a:latin typeface="Comic Sans MS" panose="030F0702030302020204" pitchFamily="66" charset="0"/>
                <a:cs typeface="Times New Roman" panose="02020603050405020304" pitchFamily="18" charset="0"/>
              </a:rPr>
              <a:t>Project Name :: </a:t>
            </a:r>
            <a:r>
              <a:rPr lang="en-US" sz="1600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Parkara</a:t>
            </a:r>
            <a:endParaRPr lang="en-US" sz="1600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  <a:p>
            <a:pPr algn="just"/>
            <a:endParaRPr lang="en-US" sz="1600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Bannari</a:t>
            </a:r>
            <a:r>
              <a:rPr lang="en-US" sz="1600" dirty="0">
                <a:latin typeface="Comic Sans MS" panose="030F0702030302020204" pitchFamily="66" charset="0"/>
                <a:cs typeface="Times New Roman" panose="02020603050405020304" pitchFamily="18" charset="0"/>
              </a:rPr>
              <a:t> Amman Institute Of Technology</a:t>
            </a:r>
          </a:p>
          <a:p>
            <a:pPr algn="just"/>
            <a:r>
              <a:rPr lang="en-US" sz="1600" dirty="0">
                <a:latin typeface="Comic Sans MS" panose="030F0702030302020204" pitchFamily="66" charset="0"/>
                <a:cs typeface="Times New Roman" panose="02020603050405020304" pitchFamily="18" charset="0"/>
              </a:rPr>
              <a:t>Kokila M – 2</a:t>
            </a:r>
            <a:r>
              <a:rPr lang="en-US" sz="1600" baseline="30000" dirty="0">
                <a:latin typeface="Comic Sans MS" panose="030F0702030302020204" pitchFamily="66" charset="0"/>
                <a:cs typeface="Times New Roman" panose="02020603050405020304" pitchFamily="18" charset="0"/>
              </a:rPr>
              <a:t>nd</a:t>
            </a:r>
            <a:r>
              <a:rPr lang="en-US" sz="1600" dirty="0">
                <a:latin typeface="Comic Sans MS" panose="030F0702030302020204" pitchFamily="66" charset="0"/>
                <a:cs typeface="Times New Roman" panose="02020603050405020304" pitchFamily="18" charset="0"/>
              </a:rPr>
              <a:t>  Year </a:t>
            </a:r>
            <a:r>
              <a:rPr lang="en-US" sz="1600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Csbs</a:t>
            </a:r>
            <a:endParaRPr lang="en-US" sz="1600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Comic Sans MS" panose="030F0702030302020204" pitchFamily="66" charset="0"/>
                <a:cs typeface="Times New Roman" panose="02020603050405020304" pitchFamily="18" charset="0"/>
              </a:rPr>
              <a:t>Anjana A R K – 2</a:t>
            </a:r>
            <a:r>
              <a:rPr lang="en-US" sz="1600" baseline="30000" dirty="0">
                <a:latin typeface="Comic Sans MS" panose="030F0702030302020204" pitchFamily="66" charset="0"/>
                <a:cs typeface="Times New Roman" panose="02020603050405020304" pitchFamily="18" charset="0"/>
              </a:rPr>
              <a:t>nd</a:t>
            </a:r>
            <a:r>
              <a:rPr lang="en-US" sz="1600" dirty="0">
                <a:latin typeface="Comic Sans MS" panose="030F0702030302020204" pitchFamily="66" charset="0"/>
                <a:cs typeface="Times New Roman" panose="02020603050405020304" pitchFamily="18" charset="0"/>
              </a:rPr>
              <a:t> Year </a:t>
            </a:r>
            <a:r>
              <a:rPr lang="en-US" sz="1600" dirty="0" err="1">
                <a:latin typeface="Comic Sans MS" panose="030F0702030302020204" pitchFamily="66" charset="0"/>
                <a:cs typeface="Times New Roman" panose="02020603050405020304" pitchFamily="18" charset="0"/>
              </a:rPr>
              <a:t>Csbs</a:t>
            </a:r>
            <a:endParaRPr lang="en-IN" sz="1600" dirty="0">
              <a:latin typeface="Comic Sans MS" panose="030F0702030302020204" pitchFamily="66" charset="0"/>
              <a:cs typeface="Times New Roman" panose="02020603050405020304" pitchFamily="18" charset="0"/>
            </a:endParaRPr>
          </a:p>
          <a:p>
            <a:pPr algn="just"/>
            <a:endParaRPr lang="en-IN" sz="16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8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0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5F4AE-8E88-4B59-8BE0-934767030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2019300"/>
            <a:ext cx="8825658" cy="1605556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196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121</TotalTime>
  <Words>214</Words>
  <Application>Microsoft Office PowerPoint</Application>
  <PresentationFormat>Widescreen</PresentationFormat>
  <Paragraphs>32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Century Gothic</vt:lpstr>
      <vt:lpstr>Comic Sans MS</vt:lpstr>
      <vt:lpstr>Times New Roman</vt:lpstr>
      <vt:lpstr>Wingdings 3</vt:lpstr>
      <vt:lpstr>Ion Boardroom</vt:lpstr>
      <vt:lpstr>PARKKAR </vt:lpstr>
      <vt:lpstr>TAGLINE:  “PARK EASY AND PARK SAFE!” </vt:lpstr>
      <vt:lpstr>PROBLEMS SOLVED:</vt:lpstr>
      <vt:lpstr>CHALLENGES FACED:</vt:lpstr>
      <vt:lpstr>TECHNOLOGIES USED: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PARKKAR</dc:title>
  <dc:creator>kumara raja</dc:creator>
  <cp:lastModifiedBy>kokila M</cp:lastModifiedBy>
  <cp:revision>11</cp:revision>
  <dcterms:created xsi:type="dcterms:W3CDTF">2021-02-27T18:29:24Z</dcterms:created>
  <dcterms:modified xsi:type="dcterms:W3CDTF">2021-02-28T03:02:53Z</dcterms:modified>
</cp:coreProperties>
</file>

<file path=docProps/thumbnail.jpeg>
</file>